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howGuides="1">
      <p:cViewPr varScale="1">
        <p:scale>
          <a:sx n="143" d="100"/>
          <a:sy n="143" d="100"/>
        </p:scale>
        <p:origin x="68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81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Яшкова Елена Александровна</cp:lastModifiedBy>
  <cp:revision>483</cp:revision>
  <dcterms:created xsi:type="dcterms:W3CDTF">2024-07-24T10:48:12Z</dcterms:created>
  <dcterms:modified xsi:type="dcterms:W3CDTF">2026-08-10T11:02:21Z</dcterms:modified>
</cp:coreProperties>
</file>