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57" d="100"/>
          <a:sy n="157" d="100"/>
        </p:scale>
        <p:origin x="-294" y="-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КИБЕРАТАК ДО ПРАВИЛ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«Первая помощь. </a:t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* По информации Министерства по чрезвычайным ситуациям Республики Беларусь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55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452</cp:revision>
  <dcterms:created xsi:type="dcterms:W3CDTF">2024-07-24T10:48:12Z</dcterms:created>
  <dcterms:modified xsi:type="dcterms:W3CDTF">2026-07-13T06:17:03Z</dcterms:modified>
</cp:coreProperties>
</file>