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7" d="100"/>
          <a:sy n="77" d="100"/>
        </p:scale>
        <p:origin x="-102" y="-1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387</cp:revision>
  <dcterms:created xsi:type="dcterms:W3CDTF">2024-07-24T10:48:12Z</dcterms:created>
  <dcterms:modified xsi:type="dcterms:W3CDTF">2026-05-15T14:07:27Z</dcterms:modified>
</cp:coreProperties>
</file>